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72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4" r:id="rId15"/>
    <p:sldId id="268" r:id="rId16"/>
    <p:sldId id="273" r:id="rId17"/>
    <p:sldId id="269" r:id="rId18"/>
    <p:sldId id="275" r:id="rId19"/>
    <p:sldId id="276" r:id="rId20"/>
    <p:sldId id="277" r:id="rId21"/>
    <p:sldId id="278" r:id="rId22"/>
    <p:sldId id="280" r:id="rId23"/>
    <p:sldId id="279" r:id="rId24"/>
    <p:sldId id="27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FFFF"/>
    <a:srgbClr val="AFFFFF"/>
    <a:srgbClr val="8BFFE1"/>
    <a:srgbClr val="009999"/>
    <a:srgbClr val="EBF5F9"/>
    <a:srgbClr val="EDF6F9"/>
    <a:srgbClr val="588F4F"/>
    <a:srgbClr val="E8F4F8"/>
    <a:srgbClr val="EBFFFF"/>
    <a:srgbClr val="EBF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014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F7649-9076-441A-9955-0EC0D9FCB67D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6A4C4-7EBE-4173-B543-C6DE7DEDB1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F7649-9076-441A-9955-0EC0D9FCB67D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6A4C4-7EBE-4173-B543-C6DE7DEDB1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F7649-9076-441A-9955-0EC0D9FCB67D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6A4C4-7EBE-4173-B543-C6DE7DEDB1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F7649-9076-441A-9955-0EC0D9FCB67D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6A4C4-7EBE-4173-B543-C6DE7DEDB1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F7649-9076-441A-9955-0EC0D9FCB67D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6A4C4-7EBE-4173-B543-C6DE7DEDB1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F7649-9076-441A-9955-0EC0D9FCB67D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6A4C4-7EBE-4173-B543-C6DE7DEDB1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F7649-9076-441A-9955-0EC0D9FCB67D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6A4C4-7EBE-4173-B543-C6DE7DEDB1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F7649-9076-441A-9955-0EC0D9FCB67D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6A4C4-7EBE-4173-B543-C6DE7DEDB1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F7649-9076-441A-9955-0EC0D9FCB67D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6A4C4-7EBE-4173-B543-C6DE7DEDB1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F7649-9076-441A-9955-0EC0D9FCB67D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6A4C4-7EBE-4173-B543-C6DE7DEDB1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F7649-9076-441A-9955-0EC0D9FCB67D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6A4C4-7EBE-4173-B543-C6DE7DEDB1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F7649-9076-441A-9955-0EC0D9FCB67D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6A4C4-7EBE-4173-B543-C6DE7DEDB17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microsoft.com/office/2007/relationships/hdphoto" Target="../media/hdphoto1.wdp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t="49552"/>
          <a:stretch>
            <a:fillRect/>
          </a:stretch>
        </p:blipFill>
        <p:spPr bwMode="auto">
          <a:xfrm rot="10800000">
            <a:off x="0" y="0"/>
            <a:ext cx="9144000" cy="2780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t="49552"/>
          <a:stretch>
            <a:fillRect/>
          </a:stretch>
        </p:blipFill>
        <p:spPr bwMode="auto">
          <a:xfrm>
            <a:off x="0" y="3933056"/>
            <a:ext cx="9144000" cy="2924944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00651" y="260648"/>
            <a:ext cx="6511709" cy="2304256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ФГБОУ ВО «Читинская государственная медицинская академия « Министерства здравоохранения Российской Федерации</a:t>
            </a:r>
          </a:p>
          <a:p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Волонтерский отряд  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36" name="Picture 12" descr="https://pp.userapi.com/c855236/v855236324/2b699/oKzXL4EVPDc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8BFFE1">
                <a:alpha val="38039"/>
                <a:tint val="45000"/>
                <a:satMod val="400000"/>
              </a:srgbClr>
            </a:duotone>
            <a:lum bright="10000"/>
          </a:blip>
          <a:srcRect t="58315" r="38880" b="14525"/>
          <a:stretch>
            <a:fillRect/>
          </a:stretch>
        </p:blipFill>
        <p:spPr bwMode="auto">
          <a:xfrm>
            <a:off x="2555776" y="2658083"/>
            <a:ext cx="4303289" cy="1875795"/>
          </a:xfrm>
          <a:prstGeom prst="rect">
            <a:avLst/>
          </a:prstGeom>
          <a:noFill/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382177" y="5489848"/>
            <a:ext cx="6650486" cy="1368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Руководитель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отряда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b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Юсупова 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Чаманора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Ашуралиевна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студентка педиатрического факультета медицинской академии 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t="49552"/>
          <a:stretch>
            <a:fillRect/>
          </a:stretch>
        </p:blipFill>
        <p:spPr bwMode="auto">
          <a:xfrm>
            <a:off x="0" y="5013176"/>
            <a:ext cx="9144000" cy="1844824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19672" y="836712"/>
            <a:ext cx="6192688" cy="1252736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23.12.2018 – новогодний утренник в ФГБОУ ВО ЧГМА МЗРФ </a:t>
            </a:r>
          </a:p>
        </p:txBody>
      </p:sp>
      <p:pic>
        <p:nvPicPr>
          <p:cNvPr id="4" name="Picture 4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 l="3634" t="5190" r="68277" b="74480"/>
          <a:stretch>
            <a:fillRect/>
          </a:stretch>
        </p:blipFill>
        <p:spPr bwMode="auto">
          <a:xfrm>
            <a:off x="183006" y="27725"/>
            <a:ext cx="1835696" cy="959350"/>
          </a:xfrm>
          <a:prstGeom prst="rect">
            <a:avLst/>
          </a:prstGeom>
          <a:noFill/>
        </p:spPr>
      </p:pic>
      <p:pic>
        <p:nvPicPr>
          <p:cNvPr id="5" name="Picture 2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71262" b="64700"/>
          <a:stretch>
            <a:fillRect/>
          </a:stretch>
        </p:blipFill>
        <p:spPr bwMode="auto">
          <a:xfrm>
            <a:off x="7486048" y="0"/>
            <a:ext cx="1657952" cy="1196752"/>
          </a:xfrm>
          <a:prstGeom prst="rect">
            <a:avLst/>
          </a:prstGeom>
          <a:noFill/>
        </p:spPr>
      </p:pic>
      <p:pic>
        <p:nvPicPr>
          <p:cNvPr id="22530" name="Picture 2" descr="https://pp.userapi.com/c850528/v850528262/8b5f0/qRW2L2k-6YU.jpg"/>
          <p:cNvPicPr>
            <a:picLocks noChangeAspect="1" noChangeArrowheads="1"/>
          </p:cNvPicPr>
          <p:nvPr/>
        </p:nvPicPr>
        <p:blipFill>
          <a:blip r:embed="rId3" cstate="print"/>
          <a:srcRect l="7233" t="5427" b="948"/>
          <a:stretch>
            <a:fillRect/>
          </a:stretch>
        </p:blipFill>
        <p:spPr bwMode="auto">
          <a:xfrm>
            <a:off x="1861485" y="2210239"/>
            <a:ext cx="5670375" cy="3725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 descr="https://pp.userapi.com/c850528/v850528262/8b596/yD6LuMNks_I.jpg"/>
          <p:cNvPicPr>
            <a:picLocks noChangeAspect="1" noChangeArrowheads="1"/>
          </p:cNvPicPr>
          <p:nvPr/>
        </p:nvPicPr>
        <p:blipFill>
          <a:blip r:embed="rId4" cstate="print"/>
          <a:srcRect t="10608"/>
          <a:stretch>
            <a:fillRect/>
          </a:stretch>
        </p:blipFill>
        <p:spPr bwMode="auto">
          <a:xfrm>
            <a:off x="155586" y="4725144"/>
            <a:ext cx="3127709" cy="1863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4" name="Picture 6" descr="https://pp.userapi.com/c850528/v850528262/8b911/cvye9XAuKw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2327" y="1755175"/>
            <a:ext cx="2713850" cy="1808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t="49552"/>
          <a:stretch>
            <a:fillRect/>
          </a:stretch>
        </p:blipFill>
        <p:spPr bwMode="auto">
          <a:xfrm>
            <a:off x="0" y="5013176"/>
            <a:ext cx="9144000" cy="1844824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5297" y="764704"/>
            <a:ext cx="8229600" cy="11087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LEGO-</a:t>
            </a:r>
            <a:r>
              <a:rPr lang="ru-RU" sz="3600" b="1" i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терапия  </a:t>
            </a:r>
          </a:p>
        </p:txBody>
      </p:sp>
      <p:pic>
        <p:nvPicPr>
          <p:cNvPr id="4" name="Picture 4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 l="3634" t="5190" r="68277" b="74480"/>
          <a:stretch>
            <a:fillRect/>
          </a:stretch>
        </p:blipFill>
        <p:spPr bwMode="auto">
          <a:xfrm>
            <a:off x="1" y="0"/>
            <a:ext cx="1835696" cy="959350"/>
          </a:xfrm>
          <a:prstGeom prst="rect">
            <a:avLst/>
          </a:prstGeom>
          <a:noFill/>
        </p:spPr>
      </p:pic>
      <p:pic>
        <p:nvPicPr>
          <p:cNvPr id="5" name="Picture 2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71262" b="64700"/>
          <a:stretch>
            <a:fillRect/>
          </a:stretch>
        </p:blipFill>
        <p:spPr bwMode="auto">
          <a:xfrm>
            <a:off x="7486048" y="0"/>
            <a:ext cx="1657952" cy="1196752"/>
          </a:xfrm>
          <a:prstGeom prst="rect">
            <a:avLst/>
          </a:prstGeom>
          <a:noFill/>
        </p:spPr>
      </p:pic>
      <p:pic>
        <p:nvPicPr>
          <p:cNvPr id="23554" name="Picture 2" descr="https://pp.userapi.com/c855228/v855228260/29c06/IxFMR39oxB0.jpg"/>
          <p:cNvPicPr>
            <a:picLocks noChangeAspect="1" noChangeArrowheads="1"/>
          </p:cNvPicPr>
          <p:nvPr/>
        </p:nvPicPr>
        <p:blipFill>
          <a:blip r:embed="rId3" cstate="print"/>
          <a:srcRect l="10830" t="11097" r="11816" b="11162"/>
          <a:stretch>
            <a:fillRect/>
          </a:stretch>
        </p:blipFill>
        <p:spPr bwMode="auto">
          <a:xfrm>
            <a:off x="467545" y="1881544"/>
            <a:ext cx="1807058" cy="2421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4" descr="https://pp.userapi.com/c850724/v850724898/f47ab/DKhy4m2Uf6Q.jpg"/>
          <p:cNvPicPr>
            <a:picLocks noChangeAspect="1" noChangeArrowheads="1"/>
          </p:cNvPicPr>
          <p:nvPr/>
        </p:nvPicPr>
        <p:blipFill>
          <a:blip r:embed="rId4" cstate="print"/>
          <a:srcRect t="8750"/>
          <a:stretch>
            <a:fillRect/>
          </a:stretch>
        </p:blipFill>
        <p:spPr bwMode="auto">
          <a:xfrm>
            <a:off x="1043608" y="4220251"/>
            <a:ext cx="1800200" cy="2420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791174" y="1318189"/>
            <a:ext cx="5561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каждую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среду в рамках проекта «Дети, не болейте!» </a:t>
            </a:r>
            <a:endParaRPr lang="ru-RU" dirty="0"/>
          </a:p>
        </p:txBody>
      </p:sp>
      <p:pic>
        <p:nvPicPr>
          <p:cNvPr id="5122" name="Picture 2" descr="https://pp.userapi.com/c846218/v846218070/1cec87/u1mfALvPI1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218" y="1978032"/>
            <a:ext cx="1743726" cy="2324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pp.userapi.com/c852120/v852120898/e6d5a/KjZ3ZrYnhu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230" y="4477017"/>
            <a:ext cx="1942259" cy="1940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pp.userapi.com/c846523/v846523478/1ffa7e/UZn05BywxU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39627"/>
            <a:ext cx="3732773" cy="3732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t="49552"/>
          <a:stretch>
            <a:fillRect/>
          </a:stretch>
        </p:blipFill>
        <p:spPr bwMode="auto">
          <a:xfrm>
            <a:off x="0" y="5013176"/>
            <a:ext cx="9144000" cy="1844824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43000" y="598376"/>
            <a:ext cx="7258000" cy="98072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ART-</a:t>
            </a:r>
            <a:r>
              <a:rPr lang="ru-RU" sz="4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терапия</a:t>
            </a:r>
            <a:endParaRPr lang="ru-RU" sz="4000" b="1" i="1" dirty="0">
              <a:solidFill>
                <a:schemeClr val="tx1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5" name="Picture 4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 l="3634" t="5190" r="68277" b="74480"/>
          <a:stretch>
            <a:fillRect/>
          </a:stretch>
        </p:blipFill>
        <p:spPr bwMode="auto">
          <a:xfrm>
            <a:off x="1" y="0"/>
            <a:ext cx="1835696" cy="959350"/>
          </a:xfrm>
          <a:prstGeom prst="rect">
            <a:avLst/>
          </a:prstGeom>
          <a:noFill/>
        </p:spPr>
      </p:pic>
      <p:pic>
        <p:nvPicPr>
          <p:cNvPr id="6" name="Picture 2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71262" b="64700"/>
          <a:stretch>
            <a:fillRect/>
          </a:stretch>
        </p:blipFill>
        <p:spPr bwMode="auto">
          <a:xfrm>
            <a:off x="7486048" y="0"/>
            <a:ext cx="1657952" cy="1196752"/>
          </a:xfrm>
          <a:prstGeom prst="rect">
            <a:avLst/>
          </a:prstGeom>
          <a:noFill/>
        </p:spPr>
      </p:pic>
      <p:pic>
        <p:nvPicPr>
          <p:cNvPr id="24582" name="Picture 6" descr="https://pp.userapi.com/c855632/v855632596/2b159/Qpy6Iianb-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734807"/>
            <a:ext cx="3768418" cy="2826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001341" y="1212973"/>
            <a:ext cx="5484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каждую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среду в рамках проекта «Дети, не болейте!»</a:t>
            </a:r>
            <a:endParaRPr lang="ru-RU" dirty="0"/>
          </a:p>
        </p:txBody>
      </p:sp>
      <p:pic>
        <p:nvPicPr>
          <p:cNvPr id="6146" name="Picture 2" descr="https://pp.userapi.com/c854424/v854424626/2153b/MaLtTWcnh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4" b="20817"/>
          <a:stretch/>
        </p:blipFill>
        <p:spPr bwMode="auto">
          <a:xfrm>
            <a:off x="458978" y="3465230"/>
            <a:ext cx="2770088" cy="3095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pp.userapi.com/c852032/v852032626/f0e9d/fS56bxWIX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045" y="1744219"/>
            <a:ext cx="3737277" cy="2802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 l="3634" t="5190" r="68277" b="74480"/>
          <a:stretch>
            <a:fillRect/>
          </a:stretch>
        </p:blipFill>
        <p:spPr bwMode="auto">
          <a:xfrm>
            <a:off x="1" y="0"/>
            <a:ext cx="1835696" cy="959350"/>
          </a:xfrm>
          <a:prstGeom prst="rect">
            <a:avLst/>
          </a:prstGeom>
          <a:noFill/>
        </p:spPr>
      </p:pic>
      <p:pic>
        <p:nvPicPr>
          <p:cNvPr id="5" name="Picture 2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71262" b="64700"/>
          <a:stretch>
            <a:fillRect/>
          </a:stretch>
        </p:blipFill>
        <p:spPr bwMode="auto">
          <a:xfrm>
            <a:off x="7486048" y="0"/>
            <a:ext cx="1657952" cy="1196752"/>
          </a:xfrm>
          <a:prstGeom prst="rect">
            <a:avLst/>
          </a:prstGeom>
          <a:noFill/>
        </p:spPr>
      </p:pic>
      <p:pic>
        <p:nvPicPr>
          <p:cNvPr id="6" name="Picture 6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t="49552"/>
          <a:stretch>
            <a:fillRect/>
          </a:stretch>
        </p:blipFill>
        <p:spPr bwMode="auto">
          <a:xfrm>
            <a:off x="0" y="5013176"/>
            <a:ext cx="9144000" cy="1844824"/>
          </a:xfrm>
          <a:prstGeom prst="rect">
            <a:avLst/>
          </a:prstGeom>
          <a:noFill/>
        </p:spPr>
      </p:pic>
      <p:pic>
        <p:nvPicPr>
          <p:cNvPr id="27650" name="Picture 2" descr="https://pp.userapi.com/c856036/v856036683/21e57/psyeZOdCqUc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t="20093"/>
          <a:stretch>
            <a:fillRect/>
          </a:stretch>
        </p:blipFill>
        <p:spPr bwMode="auto">
          <a:xfrm>
            <a:off x="1675769" y="3521291"/>
            <a:ext cx="5880875" cy="3131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 descr="https://pp.userapi.com/c846522/v846522664/1e4b47/qQLqn_0ogIg.jpg"/>
          <p:cNvPicPr>
            <a:picLocks noChangeAspect="1" noChangeArrowheads="1"/>
          </p:cNvPicPr>
          <p:nvPr/>
        </p:nvPicPr>
        <p:blipFill>
          <a:blip r:embed="rId4" cstate="print"/>
          <a:srcRect l="26792"/>
          <a:stretch>
            <a:fillRect/>
          </a:stretch>
        </p:blipFill>
        <p:spPr bwMode="auto">
          <a:xfrm>
            <a:off x="6577043" y="2011973"/>
            <a:ext cx="2233828" cy="2033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/>
          <p:cNvSpPr>
            <a:spLocks noGrp="1"/>
          </p:cNvSpPr>
          <p:nvPr>
            <p:ph idx="1"/>
          </p:nvPr>
        </p:nvSpPr>
        <p:spPr>
          <a:xfrm>
            <a:off x="528246" y="598376"/>
            <a:ext cx="8229600" cy="86489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День </a:t>
            </a:r>
            <a:r>
              <a:rPr lang="ru-RU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смеха</a:t>
            </a:r>
            <a:endParaRPr lang="ru-RU" sz="3600" b="1" i="1" dirty="0">
              <a:solidFill>
                <a:schemeClr val="tx1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0322" y="1385292"/>
            <a:ext cx="1585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1 апреля 2019</a:t>
            </a:r>
            <a:endParaRPr lang="ru-RU" b="1" i="1" dirty="0">
              <a:solidFill>
                <a:schemeClr val="tx1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7170" name="Picture 2" descr="https://pp.userapi.com/c845523/v845523664/1ef238/6bmWgTtcRW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77441"/>
            <a:ext cx="2554750" cy="17025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44255" y="2191869"/>
            <a:ext cx="3943901" cy="1214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Волонтеры подготовили  веселые конкурсы детям, находящимся на длительном стационарном лечении в 2 отделениях ГУЗ «КДКБ»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1270" y="858416"/>
            <a:ext cx="8229600" cy="6766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Всемирный день здоровья</a:t>
            </a:r>
            <a:endParaRPr lang="ru-RU" sz="3600" b="1" i="1" dirty="0">
              <a:solidFill>
                <a:schemeClr val="tx1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4" name="Picture 4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 l="3634" t="5190" r="68277" b="74480"/>
          <a:stretch>
            <a:fillRect/>
          </a:stretch>
        </p:blipFill>
        <p:spPr bwMode="auto">
          <a:xfrm>
            <a:off x="1" y="0"/>
            <a:ext cx="1835696" cy="959350"/>
          </a:xfrm>
          <a:prstGeom prst="rect">
            <a:avLst/>
          </a:prstGeom>
          <a:noFill/>
        </p:spPr>
      </p:pic>
      <p:pic>
        <p:nvPicPr>
          <p:cNvPr id="5" name="Picture 2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71262" b="64700"/>
          <a:stretch>
            <a:fillRect/>
          </a:stretch>
        </p:blipFill>
        <p:spPr bwMode="auto">
          <a:xfrm>
            <a:off x="7486048" y="0"/>
            <a:ext cx="1657952" cy="1196752"/>
          </a:xfrm>
          <a:prstGeom prst="rect">
            <a:avLst/>
          </a:prstGeom>
          <a:noFill/>
        </p:spPr>
      </p:pic>
      <p:pic>
        <p:nvPicPr>
          <p:cNvPr id="6" name="Picture 6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t="49552"/>
          <a:stretch>
            <a:fillRect/>
          </a:stretch>
        </p:blipFill>
        <p:spPr bwMode="auto">
          <a:xfrm>
            <a:off x="0" y="5013176"/>
            <a:ext cx="9144000" cy="184482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774187" y="1622568"/>
            <a:ext cx="1585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8</a:t>
            </a:r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 апреля 2019</a:t>
            </a:r>
            <a:endParaRPr lang="ru-RU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541270" y="2132856"/>
            <a:ext cx="5182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В ЧГМА для студентов волонтеры подготовили игру «Крокодил»  с видами спорта.</a:t>
            </a:r>
            <a:endParaRPr lang="ru-RU" dirty="0"/>
          </a:p>
        </p:txBody>
      </p:sp>
      <p:pic>
        <p:nvPicPr>
          <p:cNvPr id="9218" name="Picture 2" descr="https://pp.userapi.com/c855524/v855524654/1dfe7/L3SUqMz4w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805214"/>
            <a:ext cx="3384376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75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692696"/>
            <a:ext cx="8229600" cy="6766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День </a:t>
            </a:r>
            <a:r>
              <a:rPr lang="ru-RU" sz="3600" b="1" i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космонавтики  </a:t>
            </a:r>
          </a:p>
        </p:txBody>
      </p:sp>
      <p:pic>
        <p:nvPicPr>
          <p:cNvPr id="4" name="Picture 4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 l="3634" t="5190" r="68277" b="74480"/>
          <a:stretch>
            <a:fillRect/>
          </a:stretch>
        </p:blipFill>
        <p:spPr bwMode="auto">
          <a:xfrm>
            <a:off x="1" y="0"/>
            <a:ext cx="1835696" cy="959350"/>
          </a:xfrm>
          <a:prstGeom prst="rect">
            <a:avLst/>
          </a:prstGeom>
          <a:noFill/>
        </p:spPr>
      </p:pic>
      <p:pic>
        <p:nvPicPr>
          <p:cNvPr id="5" name="Picture 2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71262" b="64700"/>
          <a:stretch>
            <a:fillRect/>
          </a:stretch>
        </p:blipFill>
        <p:spPr bwMode="auto">
          <a:xfrm>
            <a:off x="7486048" y="0"/>
            <a:ext cx="1657952" cy="1196752"/>
          </a:xfrm>
          <a:prstGeom prst="rect">
            <a:avLst/>
          </a:prstGeom>
          <a:noFill/>
        </p:spPr>
      </p:pic>
      <p:pic>
        <p:nvPicPr>
          <p:cNvPr id="6" name="Picture 6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t="49552"/>
          <a:stretch>
            <a:fillRect/>
          </a:stretch>
        </p:blipFill>
        <p:spPr bwMode="auto">
          <a:xfrm>
            <a:off x="0" y="5013176"/>
            <a:ext cx="9144000" cy="1844824"/>
          </a:xfrm>
          <a:prstGeom prst="rect">
            <a:avLst/>
          </a:prstGeom>
          <a:noFill/>
        </p:spPr>
      </p:pic>
      <p:pic>
        <p:nvPicPr>
          <p:cNvPr id="8194" name="Picture 2" descr="https://pp.userapi.com/c854216/v854216687/1fc16/F5vWQBE5OZ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" t="15789" b="12034"/>
          <a:stretch/>
        </p:blipFill>
        <p:spPr bwMode="auto">
          <a:xfrm>
            <a:off x="1000414" y="3254228"/>
            <a:ext cx="3571586" cy="2681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74187" y="1441861"/>
            <a:ext cx="1702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12 апреля 2019</a:t>
            </a:r>
            <a:endParaRPr lang="ru-RU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68172" y="2132856"/>
            <a:ext cx="6917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В детском отделении онкологического диспансера волонтеры провели </a:t>
            </a:r>
            <a:r>
              <a:rPr lang="en-US" dirty="0" smtClean="0"/>
              <a:t>ART</a:t>
            </a:r>
            <a:r>
              <a:rPr lang="ru-RU" dirty="0" smtClean="0"/>
              <a:t>-терапию по теме «Дня космонавтики» .</a:t>
            </a:r>
            <a:endParaRPr lang="ru-RU" dirty="0"/>
          </a:p>
        </p:txBody>
      </p:sp>
      <p:pic>
        <p:nvPicPr>
          <p:cNvPr id="8198" name="Picture 6" descr="https://pp.userapi.com/c855232/v855232081/1ee50/EbIESEfK1w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71572"/>
            <a:ext cx="2673278" cy="2670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692696"/>
            <a:ext cx="8229600" cy="6766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День </a:t>
            </a: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космонавтики  </a:t>
            </a:r>
          </a:p>
        </p:txBody>
      </p:sp>
      <p:pic>
        <p:nvPicPr>
          <p:cNvPr id="4" name="Picture 4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 l="3634" t="5190" r="68277" b="74480"/>
          <a:stretch>
            <a:fillRect/>
          </a:stretch>
        </p:blipFill>
        <p:spPr bwMode="auto">
          <a:xfrm>
            <a:off x="1" y="0"/>
            <a:ext cx="1835696" cy="959350"/>
          </a:xfrm>
          <a:prstGeom prst="rect">
            <a:avLst/>
          </a:prstGeom>
          <a:noFill/>
        </p:spPr>
      </p:pic>
      <p:pic>
        <p:nvPicPr>
          <p:cNvPr id="5" name="Picture 2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71262" b="64700"/>
          <a:stretch>
            <a:fillRect/>
          </a:stretch>
        </p:blipFill>
        <p:spPr bwMode="auto">
          <a:xfrm>
            <a:off x="7486048" y="0"/>
            <a:ext cx="1657952" cy="1196752"/>
          </a:xfrm>
          <a:prstGeom prst="rect">
            <a:avLst/>
          </a:prstGeom>
          <a:noFill/>
        </p:spPr>
      </p:pic>
      <p:pic>
        <p:nvPicPr>
          <p:cNvPr id="6" name="Picture 6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t="49552"/>
          <a:stretch>
            <a:fillRect/>
          </a:stretch>
        </p:blipFill>
        <p:spPr bwMode="auto">
          <a:xfrm>
            <a:off x="0" y="5013176"/>
            <a:ext cx="9144000" cy="184482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774187" y="1441861"/>
            <a:ext cx="1702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12 апреля 2019</a:t>
            </a:r>
            <a:endParaRPr lang="ru-RU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549077" y="2204864"/>
            <a:ext cx="4390770" cy="1240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В отделении </a:t>
            </a:r>
            <a:r>
              <a:rPr lang="ru-RU" dirty="0" err="1" smtClean="0"/>
              <a:t>кардиоэндокринологии</a:t>
            </a:r>
            <a:r>
              <a:rPr lang="ru-RU" dirty="0" smtClean="0"/>
              <a:t> провели </a:t>
            </a:r>
            <a:r>
              <a:rPr lang="en-US" dirty="0" smtClean="0"/>
              <a:t>LEGO</a:t>
            </a:r>
            <a:r>
              <a:rPr lang="ru-RU" dirty="0" smtClean="0"/>
              <a:t>-терапию по тематике «Дня космонавтики» и собрали </a:t>
            </a:r>
            <a:r>
              <a:rPr lang="ru-RU" dirty="0" err="1" smtClean="0"/>
              <a:t>марсоход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2" name="Picture 4" descr="https://pp.userapi.com/c850724/v850724081/f8baa/MaOi3BTcUU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04" y="1811747"/>
            <a:ext cx="2688020" cy="2688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pp.userapi.com/c851528/v851528081/f96c6/kof9izw6fP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29269"/>
            <a:ext cx="3167673" cy="2373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89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89659"/>
            <a:ext cx="8229600" cy="8206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Нарисуй </a:t>
            </a:r>
            <a:r>
              <a:rPr lang="ru-RU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мечту</a:t>
            </a:r>
            <a:endParaRPr lang="ru-RU" sz="3600" b="1" i="1" dirty="0">
              <a:solidFill>
                <a:schemeClr val="tx1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4" name="Picture 4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 l="3634" t="5190" r="68277" b="74480"/>
          <a:stretch>
            <a:fillRect/>
          </a:stretch>
        </p:blipFill>
        <p:spPr bwMode="auto">
          <a:xfrm>
            <a:off x="1" y="0"/>
            <a:ext cx="1835696" cy="959350"/>
          </a:xfrm>
          <a:prstGeom prst="rect">
            <a:avLst/>
          </a:prstGeom>
          <a:noFill/>
        </p:spPr>
      </p:pic>
      <p:pic>
        <p:nvPicPr>
          <p:cNvPr id="5" name="Picture 2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71262" b="64700"/>
          <a:stretch>
            <a:fillRect/>
          </a:stretch>
        </p:blipFill>
        <p:spPr bwMode="auto">
          <a:xfrm>
            <a:off x="7486048" y="0"/>
            <a:ext cx="1657952" cy="1196752"/>
          </a:xfrm>
          <a:prstGeom prst="rect">
            <a:avLst/>
          </a:prstGeom>
          <a:noFill/>
        </p:spPr>
      </p:pic>
      <p:pic>
        <p:nvPicPr>
          <p:cNvPr id="6" name="Picture 6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t="49552"/>
          <a:stretch>
            <a:fillRect/>
          </a:stretch>
        </p:blipFill>
        <p:spPr bwMode="auto">
          <a:xfrm>
            <a:off x="0" y="5013176"/>
            <a:ext cx="9144000" cy="1844824"/>
          </a:xfrm>
          <a:prstGeom prst="rect">
            <a:avLst/>
          </a:prstGeom>
          <a:noFill/>
        </p:spPr>
      </p:pic>
      <p:pic>
        <p:nvPicPr>
          <p:cNvPr id="25604" name="Picture 4" descr="https://pp.userapi.com/c851332/v851332915/fec36/Tj4yCulZFhw.jpg"/>
          <p:cNvPicPr>
            <a:picLocks noChangeAspect="1" noChangeArrowheads="1"/>
          </p:cNvPicPr>
          <p:nvPr/>
        </p:nvPicPr>
        <p:blipFill>
          <a:blip r:embed="rId3" cstate="print"/>
          <a:srcRect l="5606" t="21999" r="9176"/>
          <a:stretch>
            <a:fillRect/>
          </a:stretch>
        </p:blipFill>
        <p:spPr bwMode="auto">
          <a:xfrm>
            <a:off x="6156176" y="1916831"/>
            <a:ext cx="2285466" cy="2091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80297" y="1401335"/>
            <a:ext cx="1702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18 апреля 2019</a:t>
            </a:r>
            <a:endParaRPr lang="ru-RU" b="1" i="1" dirty="0">
              <a:solidFill>
                <a:schemeClr val="tx1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297" y="1916831"/>
            <a:ext cx="45237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Волонтеры посетили детей , находящихся в центре «Надежда» и провели веселые игры, рисовали с ними на тему мечты в рамках «весенней недели добра» . </a:t>
            </a:r>
            <a:endParaRPr lang="ru-RU" dirty="0"/>
          </a:p>
        </p:txBody>
      </p:sp>
      <p:pic>
        <p:nvPicPr>
          <p:cNvPr id="25602" name="Picture 2" descr="https://pp.userapi.com/c855128/v855128915/24f53/SMPLuxvGlug.jpg"/>
          <p:cNvPicPr>
            <a:picLocks noChangeAspect="1" noChangeArrowheads="1"/>
          </p:cNvPicPr>
          <p:nvPr/>
        </p:nvPicPr>
        <p:blipFill>
          <a:blip r:embed="rId4" cstate="print"/>
          <a:srcRect t="20135"/>
          <a:stretch>
            <a:fillRect/>
          </a:stretch>
        </p:blipFill>
        <p:spPr bwMode="auto">
          <a:xfrm>
            <a:off x="2475738" y="3333185"/>
            <a:ext cx="4192524" cy="3018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6" name="Picture 6" descr="https://pp.userapi.com/c854532/v854532915/26428/u45OAqlhKCQ.jpg"/>
          <p:cNvPicPr>
            <a:picLocks noChangeAspect="1" noChangeArrowheads="1"/>
          </p:cNvPicPr>
          <p:nvPr/>
        </p:nvPicPr>
        <p:blipFill>
          <a:blip r:embed="rId5" cstate="print"/>
          <a:srcRect t="20717" r="3445" b="6773"/>
          <a:stretch>
            <a:fillRect/>
          </a:stretch>
        </p:blipFill>
        <p:spPr bwMode="auto">
          <a:xfrm>
            <a:off x="5606401" y="5013176"/>
            <a:ext cx="2995887" cy="1687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9347" y="826126"/>
            <a:ext cx="7715200" cy="82334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Эстафета добровольчества</a:t>
            </a:r>
            <a:endParaRPr lang="ru-RU" sz="3600" b="1" i="1" dirty="0">
              <a:solidFill>
                <a:schemeClr val="tx1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4" name="Picture 4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 l="3634" t="5190" r="68277" b="74480"/>
          <a:stretch>
            <a:fillRect/>
          </a:stretch>
        </p:blipFill>
        <p:spPr bwMode="auto">
          <a:xfrm>
            <a:off x="1" y="0"/>
            <a:ext cx="1835696" cy="959350"/>
          </a:xfrm>
          <a:prstGeom prst="rect">
            <a:avLst/>
          </a:prstGeom>
          <a:noFill/>
        </p:spPr>
      </p:pic>
      <p:pic>
        <p:nvPicPr>
          <p:cNvPr id="5" name="Picture 2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71262" b="64700"/>
          <a:stretch>
            <a:fillRect/>
          </a:stretch>
        </p:blipFill>
        <p:spPr bwMode="auto">
          <a:xfrm>
            <a:off x="7486048" y="0"/>
            <a:ext cx="1657952" cy="1196752"/>
          </a:xfrm>
          <a:prstGeom prst="rect">
            <a:avLst/>
          </a:prstGeom>
          <a:noFill/>
        </p:spPr>
      </p:pic>
      <p:pic>
        <p:nvPicPr>
          <p:cNvPr id="6" name="Picture 6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t="49552"/>
          <a:stretch>
            <a:fillRect/>
          </a:stretch>
        </p:blipFill>
        <p:spPr bwMode="auto">
          <a:xfrm>
            <a:off x="0" y="5013176"/>
            <a:ext cx="9144000" cy="184482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90261" y="1619508"/>
            <a:ext cx="2006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24-26 апреля 2019</a:t>
            </a:r>
            <a:endParaRPr lang="ru-RU" b="1" i="1" dirty="0">
              <a:solidFill>
                <a:schemeClr val="tx1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9418" y="2114039"/>
            <a:ext cx="4955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Участие в VI Забайкальском межрегиональном  съезде волонтёров «Эстафета добровольчества» </a:t>
            </a:r>
            <a:endParaRPr lang="ru-RU" dirty="0"/>
          </a:p>
        </p:txBody>
      </p:sp>
      <p:pic>
        <p:nvPicPr>
          <p:cNvPr id="11266" name="Picture 2" descr="https://pp.userapi.com/c851036/v851036990/107be0/N79pXEjpK2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805" y="2794018"/>
            <a:ext cx="4420026" cy="3149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pp.userapi.com/c855616/v855616478/3ba4e/hga6XAcbAN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9" t="446" r="14284"/>
          <a:stretch/>
        </p:blipFill>
        <p:spPr bwMode="auto">
          <a:xfrm>
            <a:off x="328012" y="4601069"/>
            <a:ext cx="2531266" cy="18825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pp.userapi.com/c855128/v855128640/3cf2a/_EqWLf5BsW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180" y="4662490"/>
            <a:ext cx="2771736" cy="1821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55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89659"/>
            <a:ext cx="8229600" cy="8206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Ко дню победы</a:t>
            </a:r>
            <a:endParaRPr lang="ru-RU" sz="3600" b="1" i="1" dirty="0">
              <a:solidFill>
                <a:schemeClr val="tx1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4" name="Picture 4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 l="3634" t="5190" r="68277" b="74480"/>
          <a:stretch>
            <a:fillRect/>
          </a:stretch>
        </p:blipFill>
        <p:spPr bwMode="auto">
          <a:xfrm>
            <a:off x="1" y="0"/>
            <a:ext cx="1835696" cy="959350"/>
          </a:xfrm>
          <a:prstGeom prst="rect">
            <a:avLst/>
          </a:prstGeom>
          <a:noFill/>
        </p:spPr>
      </p:pic>
      <p:pic>
        <p:nvPicPr>
          <p:cNvPr id="5" name="Picture 2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71262" b="64700"/>
          <a:stretch>
            <a:fillRect/>
          </a:stretch>
        </p:blipFill>
        <p:spPr bwMode="auto">
          <a:xfrm>
            <a:off x="7486048" y="0"/>
            <a:ext cx="1657952" cy="1196752"/>
          </a:xfrm>
          <a:prstGeom prst="rect">
            <a:avLst/>
          </a:prstGeom>
          <a:noFill/>
        </p:spPr>
      </p:pic>
      <p:pic>
        <p:nvPicPr>
          <p:cNvPr id="6" name="Picture 6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t="49552"/>
          <a:stretch>
            <a:fillRect/>
          </a:stretch>
        </p:blipFill>
        <p:spPr bwMode="auto">
          <a:xfrm>
            <a:off x="0" y="5013176"/>
            <a:ext cx="9144000" cy="184482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92438" y="1401335"/>
            <a:ext cx="1277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8</a:t>
            </a:r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 мая 2019</a:t>
            </a:r>
            <a:endParaRPr lang="ru-RU" b="1" i="1" dirty="0">
              <a:solidFill>
                <a:schemeClr val="tx1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297" y="1916831"/>
            <a:ext cx="4883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Концерт для детей, находящихся на лечении в краевой детской клинической больнице и онкологическом диспансере с  гитарой  и песнями военных времен.</a:t>
            </a:r>
            <a:endParaRPr lang="ru-RU" dirty="0"/>
          </a:p>
        </p:txBody>
      </p:sp>
      <p:pic>
        <p:nvPicPr>
          <p:cNvPr id="12290" name="Picture 2" descr="https://pp.userapi.com/c845522/v845522080/1fc83c/3ldi9NUWuf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679" y="1736226"/>
            <a:ext cx="3130785" cy="3130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pp.userapi.com/c850224/v850224080/139858/nDu7WtKKqP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509" y="3574091"/>
            <a:ext cx="2878169" cy="2878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50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t="49552"/>
          <a:stretch>
            <a:fillRect/>
          </a:stretch>
        </p:blipFill>
        <p:spPr bwMode="auto">
          <a:xfrm>
            <a:off x="0" y="5013176"/>
            <a:ext cx="9144000" cy="1844824"/>
          </a:xfrm>
          <a:prstGeom prst="rect">
            <a:avLst/>
          </a:prstGeom>
          <a:noFill/>
        </p:spPr>
      </p:pic>
      <p:pic>
        <p:nvPicPr>
          <p:cNvPr id="15362" name="Picture 2" descr="ÐÐ°ÑÑÐ¸Ð½ÐºÐ¸ Ð¿Ð¾ Ð·Ð°Ð¿ÑÐ¾ÑÑ Ð¿Ð¾Ð´Ð°ÑÐ¸ ÑÐ»ÑÐ±ÐºÑ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4869160"/>
            <a:ext cx="1584176" cy="1451893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760" y="1340768"/>
            <a:ext cx="8892480" cy="53285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Волонтёрский 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отряд 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«Подари Улыбку» 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сформирован 10 октября 2006 года на базе педиатрического факультета Читинской государственной медицинской 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акад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е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мии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. </a:t>
            </a:r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4" name="Picture 2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71262" b="64700"/>
          <a:stretch>
            <a:fillRect/>
          </a:stretch>
        </p:blipFill>
        <p:spPr bwMode="auto">
          <a:xfrm>
            <a:off x="7286531" y="0"/>
            <a:ext cx="1857469" cy="1340768"/>
          </a:xfrm>
          <a:prstGeom prst="rect">
            <a:avLst/>
          </a:prstGeom>
          <a:noFill/>
        </p:spPr>
      </p:pic>
      <p:pic>
        <p:nvPicPr>
          <p:cNvPr id="5" name="Picture 4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 t="5190" r="68277" b="74480"/>
          <a:stretch>
            <a:fillRect/>
          </a:stretch>
        </p:blipFill>
        <p:spPr bwMode="auto">
          <a:xfrm>
            <a:off x="0" y="188640"/>
            <a:ext cx="2160240" cy="943841"/>
          </a:xfrm>
          <a:prstGeom prst="rect">
            <a:avLst/>
          </a:prstGeom>
          <a:noFill/>
        </p:spPr>
      </p:pic>
      <p:pic>
        <p:nvPicPr>
          <p:cNvPr id="8" name="Picture 10" descr="https://pp.userapi.com/c851128/v851128478/1121c4/XICaLqNMHx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60258"/>
            <a:ext cx="3954299" cy="2675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89659"/>
            <a:ext cx="8229600" cy="8206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Ко дню победы </a:t>
            </a:r>
            <a:endParaRPr lang="ru-RU" sz="4000" b="1" i="1" dirty="0">
              <a:solidFill>
                <a:schemeClr val="tx1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4" name="Picture 4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 l="3634" t="5190" r="68277" b="74480"/>
          <a:stretch>
            <a:fillRect/>
          </a:stretch>
        </p:blipFill>
        <p:spPr bwMode="auto">
          <a:xfrm>
            <a:off x="1" y="0"/>
            <a:ext cx="1835696" cy="959350"/>
          </a:xfrm>
          <a:prstGeom prst="rect">
            <a:avLst/>
          </a:prstGeom>
          <a:noFill/>
        </p:spPr>
      </p:pic>
      <p:pic>
        <p:nvPicPr>
          <p:cNvPr id="5" name="Picture 2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71262" b="64700"/>
          <a:stretch>
            <a:fillRect/>
          </a:stretch>
        </p:blipFill>
        <p:spPr bwMode="auto">
          <a:xfrm>
            <a:off x="7486048" y="0"/>
            <a:ext cx="1657952" cy="1196752"/>
          </a:xfrm>
          <a:prstGeom prst="rect">
            <a:avLst/>
          </a:prstGeom>
          <a:noFill/>
        </p:spPr>
      </p:pic>
      <p:pic>
        <p:nvPicPr>
          <p:cNvPr id="6" name="Picture 6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t="49552"/>
          <a:stretch>
            <a:fillRect/>
          </a:stretch>
        </p:blipFill>
        <p:spPr bwMode="auto">
          <a:xfrm>
            <a:off x="0" y="5013176"/>
            <a:ext cx="9144000" cy="184482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92436" y="1401335"/>
            <a:ext cx="1277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8 мая 2019</a:t>
            </a:r>
            <a:endParaRPr lang="ru-RU" b="1" i="1" dirty="0">
              <a:solidFill>
                <a:schemeClr val="tx1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297" y="1916831"/>
            <a:ext cx="6395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студентов медицинской академии волонтеры подготовили вопросы о георгиевской ленте и за правильные ответы вручали данный символ победы в ВОВ и сладкий приз в виде испеченных </a:t>
            </a:r>
            <a:r>
              <a:rPr lang="ru-RU" dirty="0" err="1" smtClean="0"/>
              <a:t>печеньев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13314" name="Picture 2" descr="https://pp.userapi.com/c852028/v852028080/117154/kh8CVstOH6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349" y="2996951"/>
            <a:ext cx="3465675" cy="3465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20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89659"/>
            <a:ext cx="8229600" cy="8206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День города </a:t>
            </a:r>
            <a:endParaRPr lang="ru-RU" sz="4000" b="1" i="1" dirty="0">
              <a:solidFill>
                <a:schemeClr val="tx1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4" name="Picture 4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 l="3634" t="5190" r="68277" b="74480"/>
          <a:stretch>
            <a:fillRect/>
          </a:stretch>
        </p:blipFill>
        <p:spPr bwMode="auto">
          <a:xfrm>
            <a:off x="1" y="0"/>
            <a:ext cx="1835696" cy="959350"/>
          </a:xfrm>
          <a:prstGeom prst="rect">
            <a:avLst/>
          </a:prstGeom>
          <a:noFill/>
        </p:spPr>
      </p:pic>
      <p:pic>
        <p:nvPicPr>
          <p:cNvPr id="5" name="Picture 2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71262" b="64700"/>
          <a:stretch>
            <a:fillRect/>
          </a:stretch>
        </p:blipFill>
        <p:spPr bwMode="auto">
          <a:xfrm>
            <a:off x="7486048" y="0"/>
            <a:ext cx="1657952" cy="1196752"/>
          </a:xfrm>
          <a:prstGeom prst="rect">
            <a:avLst/>
          </a:prstGeom>
          <a:noFill/>
        </p:spPr>
      </p:pic>
      <p:pic>
        <p:nvPicPr>
          <p:cNvPr id="6" name="Picture 6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t="49552"/>
          <a:stretch>
            <a:fillRect/>
          </a:stretch>
        </p:blipFill>
        <p:spPr bwMode="auto">
          <a:xfrm>
            <a:off x="0" y="5013176"/>
            <a:ext cx="9144000" cy="184482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33926" y="1401335"/>
            <a:ext cx="139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26 мая 2019</a:t>
            </a:r>
            <a:endParaRPr lang="ru-RU" b="1" i="1" dirty="0">
              <a:solidFill>
                <a:schemeClr val="tx1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297" y="1916831"/>
            <a:ext cx="63959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честь 366-летия города в парке ОДОРА волонтеры провели для жителей города зарядку, научили детей накладывать повязки и выдали памятки о том, что необходимо делать ребенку, который потерялся в честь «Всемирного дня пропавших детей» , прошедшего 25 мая . </a:t>
            </a:r>
            <a:endParaRPr lang="ru-RU" dirty="0"/>
          </a:p>
        </p:txBody>
      </p:sp>
      <p:pic>
        <p:nvPicPr>
          <p:cNvPr id="14338" name="Picture 2" descr="https://pp.userapi.com/c856016/v856016083/4cbaf/8GlWdfrZr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493" y="3642929"/>
            <a:ext cx="3133604" cy="3133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pp.userapi.com/c853624/v853624403/4f472/OqO8FbZDA8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8" t="2028" r="4279" b="19264"/>
          <a:stretch/>
        </p:blipFill>
        <p:spPr bwMode="auto">
          <a:xfrm>
            <a:off x="6498097" y="2368316"/>
            <a:ext cx="2105883" cy="2549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pp.userapi.com/c849520/v849520280/193f14/Xl-2Qn7x6c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97" y="3470323"/>
            <a:ext cx="2804329" cy="2103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72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89659"/>
            <a:ext cx="8229600" cy="8206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День защиты детей </a:t>
            </a:r>
            <a:endParaRPr lang="ru-RU" sz="4000" b="1" i="1" dirty="0">
              <a:solidFill>
                <a:schemeClr val="tx1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4" name="Picture 4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 l="3634" t="5190" r="68277" b="74480"/>
          <a:stretch>
            <a:fillRect/>
          </a:stretch>
        </p:blipFill>
        <p:spPr bwMode="auto">
          <a:xfrm>
            <a:off x="1" y="0"/>
            <a:ext cx="1835696" cy="959350"/>
          </a:xfrm>
          <a:prstGeom prst="rect">
            <a:avLst/>
          </a:prstGeom>
          <a:noFill/>
        </p:spPr>
      </p:pic>
      <p:pic>
        <p:nvPicPr>
          <p:cNvPr id="5" name="Picture 2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71262" b="64700"/>
          <a:stretch>
            <a:fillRect/>
          </a:stretch>
        </p:blipFill>
        <p:spPr bwMode="auto">
          <a:xfrm>
            <a:off x="7486048" y="0"/>
            <a:ext cx="1657952" cy="1196752"/>
          </a:xfrm>
          <a:prstGeom prst="rect">
            <a:avLst/>
          </a:prstGeom>
          <a:noFill/>
        </p:spPr>
      </p:pic>
      <p:pic>
        <p:nvPicPr>
          <p:cNvPr id="6" name="Picture 6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t="49552"/>
          <a:stretch>
            <a:fillRect/>
          </a:stretch>
        </p:blipFill>
        <p:spPr bwMode="auto">
          <a:xfrm>
            <a:off x="0" y="5013176"/>
            <a:ext cx="9144000" cy="184482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33926" y="1401335"/>
            <a:ext cx="139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31 мая 2019</a:t>
            </a:r>
            <a:endParaRPr lang="ru-RU" b="1" i="1" dirty="0">
              <a:solidFill>
                <a:schemeClr val="tx1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297" y="1916831"/>
            <a:ext cx="6395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Волонтеры отряда провели кукольный театр для детей, находящихся на лечении в краевом онкологическом диспансере «Ко дню защиты детей».</a:t>
            </a:r>
            <a:endParaRPr lang="ru-RU" dirty="0"/>
          </a:p>
        </p:txBody>
      </p:sp>
      <p:pic>
        <p:nvPicPr>
          <p:cNvPr id="15362" name="Picture 2" descr="https://pp.userapi.com/c853520/v853520530/55a52/GG2OFLLodX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291" y="2688666"/>
            <a:ext cx="3428901" cy="3432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pp.userapi.com/c851132/v851132530/12def0/rusiUaceA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665188"/>
            <a:ext cx="2695976" cy="2695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43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89659"/>
            <a:ext cx="8229600" cy="8206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День защиты детей</a:t>
            </a:r>
            <a:endParaRPr lang="ru-RU" sz="4000" b="1" i="1" dirty="0">
              <a:solidFill>
                <a:schemeClr val="tx1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4" name="Picture 4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 l="3634" t="5190" r="68277" b="74480"/>
          <a:stretch>
            <a:fillRect/>
          </a:stretch>
        </p:blipFill>
        <p:spPr bwMode="auto">
          <a:xfrm>
            <a:off x="1" y="0"/>
            <a:ext cx="1835696" cy="959350"/>
          </a:xfrm>
          <a:prstGeom prst="rect">
            <a:avLst/>
          </a:prstGeom>
          <a:noFill/>
        </p:spPr>
      </p:pic>
      <p:pic>
        <p:nvPicPr>
          <p:cNvPr id="5" name="Picture 2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71262" b="64700"/>
          <a:stretch>
            <a:fillRect/>
          </a:stretch>
        </p:blipFill>
        <p:spPr bwMode="auto">
          <a:xfrm>
            <a:off x="7486048" y="0"/>
            <a:ext cx="1657952" cy="1196752"/>
          </a:xfrm>
          <a:prstGeom prst="rect">
            <a:avLst/>
          </a:prstGeom>
          <a:noFill/>
        </p:spPr>
      </p:pic>
      <p:pic>
        <p:nvPicPr>
          <p:cNvPr id="6" name="Picture 6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t="49552"/>
          <a:stretch>
            <a:fillRect/>
          </a:stretch>
        </p:blipFill>
        <p:spPr bwMode="auto">
          <a:xfrm>
            <a:off x="0" y="5013176"/>
            <a:ext cx="9144000" cy="184482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25911" y="1401335"/>
            <a:ext cx="1410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1 июня 2019</a:t>
            </a:r>
            <a:endParaRPr lang="ru-RU" b="1" i="1" dirty="0">
              <a:solidFill>
                <a:schemeClr val="tx1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297" y="1916831"/>
            <a:ext cx="8052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день города в парке ОДОРА волонтеры провели игры для всех желающих детей: раскрашивание подготовленных раскрасок, рисование </a:t>
            </a:r>
            <a:r>
              <a:rPr lang="ru-RU" dirty="0" err="1" smtClean="0"/>
              <a:t>мелками,а</a:t>
            </a:r>
            <a:r>
              <a:rPr lang="ru-RU" dirty="0" smtClean="0"/>
              <a:t> так же дарили шары с загаданным животным , сделанными своими руками. </a:t>
            </a:r>
            <a:endParaRPr lang="ru-RU" dirty="0"/>
          </a:p>
        </p:txBody>
      </p:sp>
      <p:pic>
        <p:nvPicPr>
          <p:cNvPr id="16386" name="Picture 2" descr="https://pp.userapi.com/c856120/v856120698/5d24a/7eRQcTqIQa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40" t="11408" r="8679" b="8618"/>
          <a:stretch/>
        </p:blipFill>
        <p:spPr bwMode="auto">
          <a:xfrm>
            <a:off x="2704863" y="3402739"/>
            <a:ext cx="3603009" cy="2579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pp.userapi.com/c852216/v852216231/1327d3/4yyRaAQqNUQ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4" t="8829" r="5949"/>
          <a:stretch/>
        </p:blipFill>
        <p:spPr bwMode="auto">
          <a:xfrm>
            <a:off x="5909853" y="2741272"/>
            <a:ext cx="2579428" cy="2665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pp.userapi.com/c848416/v848416698/19eb2f/w81u2R0lik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2" b="17136"/>
          <a:stretch/>
        </p:blipFill>
        <p:spPr bwMode="auto">
          <a:xfrm>
            <a:off x="480296" y="4315944"/>
            <a:ext cx="2591961" cy="2182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59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t="49552"/>
          <a:stretch>
            <a:fillRect/>
          </a:stretch>
        </p:blipFill>
        <p:spPr bwMode="auto">
          <a:xfrm>
            <a:off x="0" y="3933056"/>
            <a:ext cx="9144000" cy="2924944"/>
          </a:xfrm>
          <a:prstGeom prst="rect">
            <a:avLst/>
          </a:prstGeom>
          <a:noFill/>
        </p:spPr>
      </p:pic>
      <p:pic>
        <p:nvPicPr>
          <p:cNvPr id="11" name="Picture 6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t="49552"/>
          <a:stretch>
            <a:fillRect/>
          </a:stretch>
        </p:blipFill>
        <p:spPr bwMode="auto">
          <a:xfrm rot="10800000">
            <a:off x="0" y="16543"/>
            <a:ext cx="9144000" cy="27809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39552" y="3009726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Благодарим за внимание!</a:t>
            </a:r>
            <a:endParaRPr lang="ru-RU" sz="5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55876" y="429309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Волонтерский отряд «ПОДАРИ УЛЫБКУ»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550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t="49552"/>
          <a:stretch>
            <a:fillRect/>
          </a:stretch>
        </p:blipFill>
        <p:spPr bwMode="auto">
          <a:xfrm>
            <a:off x="0" y="5013176"/>
            <a:ext cx="9144000" cy="1844824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95538"/>
            <a:ext cx="8892480" cy="1584176"/>
          </a:xfrm>
          <a:prstGeom prst="roundRect">
            <a:avLst/>
          </a:prstGeom>
          <a:noFill/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    В 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настоящее время в отряде состоит 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29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 активных студентов академии не только педиатрического, но и лечебного 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факультета, которые горящими сердцами творят добрые дела.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4338" name="Picture 2" descr="https://pp.userapi.com/c847124/v847124126/f73cf/SNi4TWCq7AA.jpg"/>
          <p:cNvPicPr>
            <a:picLocks noChangeAspect="1" noChangeArrowheads="1"/>
          </p:cNvPicPr>
          <p:nvPr/>
        </p:nvPicPr>
        <p:blipFill>
          <a:blip r:embed="rId3" cstate="print">
            <a:lum bright="3000" contrast="34000"/>
          </a:blip>
          <a:srcRect l="4950" t="22916" r="8911"/>
          <a:stretch>
            <a:fillRect/>
          </a:stretch>
        </p:blipFill>
        <p:spPr bwMode="auto">
          <a:xfrm>
            <a:off x="1835696" y="2564904"/>
            <a:ext cx="5512405" cy="3725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71262" b="64700"/>
          <a:stretch>
            <a:fillRect/>
          </a:stretch>
        </p:blipFill>
        <p:spPr bwMode="auto">
          <a:xfrm>
            <a:off x="7685565" y="0"/>
            <a:ext cx="1458435" cy="1052736"/>
          </a:xfrm>
          <a:prstGeom prst="rect">
            <a:avLst/>
          </a:prstGeom>
          <a:noFill/>
        </p:spPr>
      </p:pic>
      <p:pic>
        <p:nvPicPr>
          <p:cNvPr id="6" name="Picture 4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 t="5190" r="68277" b="74480"/>
          <a:stretch>
            <a:fillRect/>
          </a:stretch>
        </p:blipFill>
        <p:spPr bwMode="auto">
          <a:xfrm>
            <a:off x="0" y="0"/>
            <a:ext cx="2142533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36460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Направления: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4" name="Picture 4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 t="5190" r="68277" b="74480"/>
          <a:stretch>
            <a:fillRect/>
          </a:stretch>
        </p:blipFill>
        <p:spPr bwMode="auto">
          <a:xfrm>
            <a:off x="0" y="0"/>
            <a:ext cx="2142533" cy="936104"/>
          </a:xfrm>
          <a:prstGeom prst="rect">
            <a:avLst/>
          </a:prstGeom>
          <a:noFill/>
        </p:spPr>
      </p:pic>
      <p:pic>
        <p:nvPicPr>
          <p:cNvPr id="5" name="Picture 2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71262" b="64700"/>
          <a:stretch>
            <a:fillRect/>
          </a:stretch>
        </p:blipFill>
        <p:spPr bwMode="auto">
          <a:xfrm>
            <a:off x="7486048" y="1"/>
            <a:ext cx="1657952" cy="1196752"/>
          </a:xfrm>
          <a:prstGeom prst="rect">
            <a:avLst/>
          </a:prstGeom>
          <a:noFill/>
        </p:spPr>
      </p:pic>
      <p:sp>
        <p:nvSpPr>
          <p:cNvPr id="16386" name="AutoShape 2" descr="ÐÐ°ÑÑÐ¸Ð½ÐºÐ¸ Ð¿Ð¾ Ð·Ð°Ð¿ÑÐ¾ÑÑ ÑÑÐºÐ¸ Ð´Ð¾Ð±Ñ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8" name="AutoShape 4" descr="ÐÐ°ÑÑÐ¸Ð½ÐºÐ¸ Ð¿Ð¾ Ð·Ð°Ð¿ÑÐ¾ÑÑ ÑÑÐºÐ¸ Ð´Ð¾Ð±Ñ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0" name="AutoShape 6" descr="ÐÐ°ÑÑÐ¸Ð½ÐºÐ¸ Ð¿Ð¾ Ð·Ð°Ð¿ÑÐ¾ÑÑ ÑÑÐºÐ¸ Ð´Ð¾Ð±Ñ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2" name="AutoShape 8" descr="ÐÐ°ÑÑÐ¸Ð½ÐºÐ¸ Ð¿Ð¾ Ð·Ð°Ð¿ÑÐ¾ÑÑ ÑÑÐºÐ¸ Ð´Ð¾Ð±Ñ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4" name="AutoShape 10" descr="ÐÐ°ÑÑÐ¸Ð½ÐºÐ¸ Ð¿Ð¾ Ð·Ð°Ð¿ÑÐ¾ÑÑ ÑÑÐºÐ¸ Ð´Ð¾Ð±Ñ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8" name="Picture 14" descr="ÐÐ°ÑÑÐ¸Ð½ÐºÐ¸ Ð¿Ð¾ Ð·Ð°Ð¿ÑÐ¾ÑÑ Ð´Ð¾Ð±ÑÐ¾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2420888"/>
            <a:ext cx="6084168" cy="443711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653" y="1340768"/>
            <a:ext cx="8892480" cy="237626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Помощь 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детям, находящимся на длительном стационарном 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лечении;</a:t>
            </a:r>
            <a:endParaRPr lang="ru-RU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детьми, оставшимися без попечения 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родителей, детьми, находящимися в сложной жизненной ситуации;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сборов 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нуждающимся;</a:t>
            </a:r>
            <a:endParaRPr lang="ru-RU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Пропаганда 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ЗОЖ;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ÐÐ°ÑÑÐ¸Ð½ÐºÐ¸ Ð¿Ð¾ Ð·Ð°Ð¿ÑÐ¾ÑÑ Ð´Ð¾Ð±ÑÐ¾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7993" r="41715"/>
          <a:stretch>
            <a:fillRect/>
          </a:stretch>
        </p:blipFill>
        <p:spPr bwMode="auto">
          <a:xfrm>
            <a:off x="6084168" y="2420888"/>
            <a:ext cx="3059832" cy="4437112"/>
          </a:xfrm>
          <a:prstGeom prst="rect">
            <a:avLst/>
          </a:prstGeom>
          <a:noFill/>
        </p:spPr>
      </p:pic>
      <p:sp>
        <p:nvSpPr>
          <p:cNvPr id="16" name="Овал 15"/>
          <p:cNvSpPr/>
          <p:nvPr/>
        </p:nvSpPr>
        <p:spPr>
          <a:xfrm>
            <a:off x="5796136" y="4005064"/>
            <a:ext cx="432048" cy="504056"/>
          </a:xfrm>
          <a:prstGeom prst="ellipse">
            <a:avLst/>
          </a:prstGeom>
          <a:solidFill>
            <a:srgbClr val="ED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t="49552"/>
          <a:stretch>
            <a:fillRect/>
          </a:stretch>
        </p:blipFill>
        <p:spPr bwMode="auto">
          <a:xfrm>
            <a:off x="0" y="5013176"/>
            <a:ext cx="9144000" cy="1844824"/>
          </a:xfrm>
          <a:prstGeom prst="rect">
            <a:avLst/>
          </a:prstGeom>
          <a:noFill/>
        </p:spPr>
      </p:pic>
      <p:pic>
        <p:nvPicPr>
          <p:cNvPr id="5" name="Picture 2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71262" b="64700"/>
          <a:stretch>
            <a:fillRect/>
          </a:stretch>
        </p:blipFill>
        <p:spPr bwMode="auto">
          <a:xfrm>
            <a:off x="7685565" y="0"/>
            <a:ext cx="1458435" cy="1052736"/>
          </a:xfrm>
          <a:prstGeom prst="rect">
            <a:avLst/>
          </a:prstGeom>
          <a:noFill/>
        </p:spPr>
      </p:pic>
      <p:pic>
        <p:nvPicPr>
          <p:cNvPr id="6" name="Picture 4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 t="5190" r="68277" b="74480"/>
          <a:stretch>
            <a:fillRect/>
          </a:stretch>
        </p:blipFill>
        <p:spPr bwMode="auto">
          <a:xfrm>
            <a:off x="0" y="0"/>
            <a:ext cx="2142533" cy="936104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-324544" y="1052736"/>
            <a:ext cx="10017986" cy="1556792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Мероприятия</a:t>
            </a:r>
            <a:br>
              <a:rPr lang="ru-RU" sz="4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</a:br>
            <a:r>
              <a:rPr lang="ru-RU" sz="4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за </a:t>
            </a:r>
            <a:r>
              <a:rPr lang="ru-RU" sz="4800" b="1" i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2018 - 2019 год </a:t>
            </a:r>
          </a:p>
        </p:txBody>
      </p:sp>
      <p:pic>
        <p:nvPicPr>
          <p:cNvPr id="1026" name="Picture 2" descr="https://pp.userapi.com/c846522/v846522709/fd09c/uTQ0S7Da1S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702093"/>
            <a:ext cx="3024336" cy="2711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p.userapi.com/c849032/v849032478/1870d4/4zN2F5orNv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53373"/>
            <a:ext cx="2906678" cy="2071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pp.userapi.com/c850528/v850528262/8b81e/Afh-pLmuOeQ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7447" r="6702"/>
          <a:stretch/>
        </p:blipFill>
        <p:spPr bwMode="auto">
          <a:xfrm>
            <a:off x="5546741" y="4253373"/>
            <a:ext cx="2985699" cy="2045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66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t="49552"/>
          <a:stretch>
            <a:fillRect/>
          </a:stretch>
        </p:blipFill>
        <p:spPr bwMode="auto">
          <a:xfrm>
            <a:off x="0" y="5013176"/>
            <a:ext cx="9144000" cy="1844824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6010" y="479675"/>
            <a:ext cx="4845224" cy="351785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Золотая </a:t>
            </a:r>
            <a:r>
              <a:rPr lang="ru-RU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осень</a:t>
            </a:r>
            <a:endParaRPr lang="ru-RU" sz="3600" b="1" i="1" dirty="0">
              <a:solidFill>
                <a:schemeClr val="tx1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4" name="Picture 4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 t="5190" r="68277" b="74480"/>
          <a:stretch>
            <a:fillRect/>
          </a:stretch>
        </p:blipFill>
        <p:spPr bwMode="auto">
          <a:xfrm>
            <a:off x="-1" y="0"/>
            <a:ext cx="2195737" cy="959350"/>
          </a:xfrm>
          <a:prstGeom prst="rect">
            <a:avLst/>
          </a:prstGeom>
          <a:noFill/>
        </p:spPr>
      </p:pic>
      <p:pic>
        <p:nvPicPr>
          <p:cNvPr id="5" name="Picture 2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71262" b="64700"/>
          <a:stretch>
            <a:fillRect/>
          </a:stretch>
        </p:blipFill>
        <p:spPr bwMode="auto">
          <a:xfrm>
            <a:off x="7486048" y="1"/>
            <a:ext cx="1657952" cy="1196752"/>
          </a:xfrm>
          <a:prstGeom prst="rect">
            <a:avLst/>
          </a:prstGeom>
          <a:noFill/>
        </p:spPr>
      </p:pic>
      <p:pic>
        <p:nvPicPr>
          <p:cNvPr id="18434" name="Picture 2" descr="https://pp.userapi.com/c849024/v849024990/94384/2Mb5tOobbrU.jpg"/>
          <p:cNvPicPr>
            <a:picLocks noChangeAspect="1" noChangeArrowheads="1"/>
          </p:cNvPicPr>
          <p:nvPr/>
        </p:nvPicPr>
        <p:blipFill rotWithShape="1">
          <a:blip r:embed="rId3" cstate="print">
            <a:lum bright="20000" contrast="30000"/>
          </a:blip>
          <a:srcRect l="4000" t="13561" r="5001" b="15447"/>
          <a:stretch/>
        </p:blipFill>
        <p:spPr bwMode="auto">
          <a:xfrm>
            <a:off x="4427983" y="1522502"/>
            <a:ext cx="4284693" cy="2150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40" name="Picture 8" descr="https://pp.userapi.com/c850328/v850328706/1290f0/_qTKD_ZABms.jpg"/>
          <p:cNvPicPr>
            <a:picLocks noChangeAspect="1" noChangeArrowheads="1"/>
          </p:cNvPicPr>
          <p:nvPr/>
        </p:nvPicPr>
        <p:blipFill>
          <a:blip r:embed="rId4" cstate="print">
            <a:lum contrast="19000"/>
          </a:blip>
          <a:srcRect l="2792" t="15407" r="5075" b="8799"/>
          <a:stretch>
            <a:fillRect/>
          </a:stretch>
        </p:blipFill>
        <p:spPr bwMode="auto">
          <a:xfrm>
            <a:off x="4427984" y="3699864"/>
            <a:ext cx="4140677" cy="2802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42" name="Picture 10" descr="https://pp.userapi.com/c856132/v856132260/1fd6c/Wh7k-7NMwV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2018" y="2093313"/>
            <a:ext cx="3636405" cy="3159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39552" y="1951463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Волонтеры заранее подготовили гербарий из листьев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16294" y="2916919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Нарисовали жар-птиц для трех отделений ГУЗ «КДКБ»1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58667" y="3861048"/>
            <a:ext cx="3684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Дети раскрасили жар-птиц и использовали для украшения высушенные листья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295369" y="1337836"/>
            <a:ext cx="1773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6 октября 2018</a:t>
            </a:r>
            <a:endParaRPr lang="ru-RU" b="1" i="1" dirty="0">
              <a:solidFill>
                <a:schemeClr val="tx1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t="49552"/>
          <a:stretch>
            <a:fillRect/>
          </a:stretch>
        </p:blipFill>
        <p:spPr bwMode="auto">
          <a:xfrm>
            <a:off x="0" y="5013176"/>
            <a:ext cx="9144000" cy="1844824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3224" y="461777"/>
            <a:ext cx="8229600" cy="792088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День </a:t>
            </a:r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матери</a:t>
            </a:r>
            <a:endParaRPr lang="ru-RU" b="1" i="1" dirty="0">
              <a:solidFill>
                <a:schemeClr val="tx1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6" name="Picture 4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 t="5190" r="68277" b="74480"/>
          <a:stretch>
            <a:fillRect/>
          </a:stretch>
        </p:blipFill>
        <p:spPr bwMode="auto">
          <a:xfrm>
            <a:off x="-1" y="0"/>
            <a:ext cx="2195737" cy="959350"/>
          </a:xfrm>
          <a:prstGeom prst="rect">
            <a:avLst/>
          </a:prstGeom>
          <a:noFill/>
        </p:spPr>
      </p:pic>
      <p:pic>
        <p:nvPicPr>
          <p:cNvPr id="7" name="Picture 2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71262" b="64700"/>
          <a:stretch>
            <a:fillRect/>
          </a:stretch>
        </p:blipFill>
        <p:spPr bwMode="auto">
          <a:xfrm>
            <a:off x="7486048" y="1"/>
            <a:ext cx="1657952" cy="1196752"/>
          </a:xfrm>
          <a:prstGeom prst="rect">
            <a:avLst/>
          </a:prstGeom>
          <a:noFill/>
        </p:spPr>
      </p:pic>
      <p:pic>
        <p:nvPicPr>
          <p:cNvPr id="19460" name="Picture 4" descr="https://pp.userapi.com/c850232/v850232055/77fb6/FKScFFHnvps.jpg"/>
          <p:cNvPicPr>
            <a:picLocks noChangeAspect="1" noChangeArrowheads="1"/>
          </p:cNvPicPr>
          <p:nvPr/>
        </p:nvPicPr>
        <p:blipFill>
          <a:blip r:embed="rId3" cstate="print">
            <a:lum bright="2000" contrast="15000"/>
          </a:blip>
          <a:srcRect t="6511"/>
          <a:stretch>
            <a:fillRect/>
          </a:stretch>
        </p:blipFill>
        <p:spPr bwMode="auto">
          <a:xfrm>
            <a:off x="3700856" y="3801856"/>
            <a:ext cx="5214506" cy="2792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8" name="Picture 2" descr="https://pp.userapi.com/c851224/v851224151/4ba34/KTJjtbjUvBs.jpg"/>
          <p:cNvPicPr>
            <a:picLocks noChangeAspect="1" noChangeArrowheads="1"/>
          </p:cNvPicPr>
          <p:nvPr/>
        </p:nvPicPr>
        <p:blipFill>
          <a:blip r:embed="rId4" cstate="print"/>
          <a:srcRect l="2017" t="15214" r="5184" b="25000"/>
          <a:stretch>
            <a:fillRect/>
          </a:stretch>
        </p:blipFill>
        <p:spPr bwMode="auto">
          <a:xfrm>
            <a:off x="5564249" y="1583550"/>
            <a:ext cx="3335250" cy="2245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4" name="Picture 8" descr="https://pp.userapi.com/c849132/v849132055/bfee9/24qLB8MSl74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t="12237" b="13570"/>
          <a:stretch>
            <a:fillRect/>
          </a:stretch>
        </p:blipFill>
        <p:spPr bwMode="auto">
          <a:xfrm>
            <a:off x="902717" y="3829152"/>
            <a:ext cx="2798139" cy="2768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71262" b="64700"/>
          <a:stretch>
            <a:fillRect/>
          </a:stretch>
        </p:blipFill>
        <p:spPr bwMode="auto">
          <a:xfrm>
            <a:off x="7486048" y="0"/>
            <a:ext cx="1657952" cy="119675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39730" y="1988840"/>
            <a:ext cx="49685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Дети, находящиеся на стационарном лечении в ГУЗ «КДКБ» в отделениях ЛОР , травматологии , офтальмологии и </a:t>
            </a:r>
            <a:r>
              <a:rPr lang="ru-RU" dirty="0" err="1" smtClean="0"/>
              <a:t>и</a:t>
            </a:r>
            <a:r>
              <a:rPr lang="ru-RU" dirty="0" smtClean="0"/>
              <a:t> ЧЛХ подготовили магниты из соленного теста в подарок своим мамам.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66240" y="1459758"/>
            <a:ext cx="1715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24 ноября 2018</a:t>
            </a:r>
            <a:endParaRPr lang="ru-RU" b="1" i="1" dirty="0">
              <a:solidFill>
                <a:schemeClr val="tx1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t="49552"/>
          <a:stretch>
            <a:fillRect/>
          </a:stretch>
        </p:blipFill>
        <p:spPr bwMode="auto">
          <a:xfrm>
            <a:off x="0" y="5013176"/>
            <a:ext cx="9144000" cy="18448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696" y="288032"/>
            <a:ext cx="8229600" cy="908720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Times New Roman" pitchFamily="18" charset="0"/>
              </a:rPr>
              <a:t>Новогодние </a:t>
            </a:r>
            <a:r>
              <a:rPr lang="ru-RU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Times New Roman" pitchFamily="18" charset="0"/>
              </a:rPr>
              <a:t>утренники:</a:t>
            </a:r>
            <a:endParaRPr lang="ru-RU" sz="3600" b="1" i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0614" y="1269509"/>
            <a:ext cx="9144000" cy="4453955"/>
          </a:xfrm>
        </p:spPr>
        <p:txBody>
          <a:bodyPr/>
          <a:lstStyle/>
          <a:p>
            <a:pPr algn="ctr">
              <a:buNone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15.12.2018 – новогодний утренник в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с.Колочное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4" name="Picture 4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 l="3634" t="5190" r="68277" b="74480"/>
          <a:stretch>
            <a:fillRect/>
          </a:stretch>
        </p:blipFill>
        <p:spPr bwMode="auto">
          <a:xfrm>
            <a:off x="0" y="0"/>
            <a:ext cx="1944217" cy="959350"/>
          </a:xfrm>
          <a:prstGeom prst="rect">
            <a:avLst/>
          </a:prstGeom>
          <a:noFill/>
        </p:spPr>
      </p:pic>
      <p:pic>
        <p:nvPicPr>
          <p:cNvPr id="6" name="Picture 2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71262" b="64700"/>
          <a:stretch>
            <a:fillRect/>
          </a:stretch>
        </p:blipFill>
        <p:spPr bwMode="auto">
          <a:xfrm>
            <a:off x="7486048" y="0"/>
            <a:ext cx="1657952" cy="1196752"/>
          </a:xfrm>
          <a:prstGeom prst="rect">
            <a:avLst/>
          </a:prstGeom>
          <a:noFill/>
        </p:spPr>
      </p:pic>
      <p:pic>
        <p:nvPicPr>
          <p:cNvPr id="20482" name="Picture 2" descr="https://pp.userapi.com/c850532/v850532292/8a625/Zyimu8xi4IQ.jpg"/>
          <p:cNvPicPr>
            <a:picLocks noChangeAspect="1" noChangeArrowheads="1"/>
          </p:cNvPicPr>
          <p:nvPr/>
        </p:nvPicPr>
        <p:blipFill>
          <a:blip r:embed="rId3" cstate="print">
            <a:lum bright="6000" contrast="10000"/>
          </a:blip>
          <a:srcRect t="29636" r="13479"/>
          <a:stretch>
            <a:fillRect/>
          </a:stretch>
        </p:blipFill>
        <p:spPr bwMode="auto">
          <a:xfrm>
            <a:off x="1635570" y="2060848"/>
            <a:ext cx="5831632" cy="3160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s://pp.userapi.com/c850532/v850532292/8aa0c/Fk8zEy962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65337"/>
            <a:ext cx="3469474" cy="2312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p.userapi.com/c850532/v850532292/8a8e3/TODWByR3DKw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7" b="10256"/>
          <a:stretch/>
        </p:blipFill>
        <p:spPr bwMode="auto">
          <a:xfrm>
            <a:off x="5433989" y="4065338"/>
            <a:ext cx="3318228" cy="2306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2720" y="959350"/>
            <a:ext cx="6480720" cy="110872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21.12.2018 – новогодний утренник в ГУЗ КДКБ 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(2 отделения) </a:t>
            </a:r>
            <a:endParaRPr lang="ru-RU" sz="2800" b="1" dirty="0">
              <a:solidFill>
                <a:schemeClr val="tx1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4" name="Picture 4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 l="3634" t="5190" r="68277" b="74480"/>
          <a:stretch>
            <a:fillRect/>
          </a:stretch>
        </p:blipFill>
        <p:spPr bwMode="auto">
          <a:xfrm>
            <a:off x="0" y="0"/>
            <a:ext cx="1907703" cy="959350"/>
          </a:xfrm>
          <a:prstGeom prst="rect">
            <a:avLst/>
          </a:prstGeom>
          <a:noFill/>
        </p:spPr>
      </p:pic>
      <p:pic>
        <p:nvPicPr>
          <p:cNvPr id="5" name="Picture 2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71262" b="64700"/>
          <a:stretch>
            <a:fillRect/>
          </a:stretch>
        </p:blipFill>
        <p:spPr bwMode="auto">
          <a:xfrm>
            <a:off x="7486048" y="0"/>
            <a:ext cx="1657952" cy="1196752"/>
          </a:xfrm>
          <a:prstGeom prst="rect">
            <a:avLst/>
          </a:prstGeom>
          <a:noFill/>
        </p:spPr>
      </p:pic>
      <p:pic>
        <p:nvPicPr>
          <p:cNvPr id="6" name="Picture 6" descr="https://pp.userapi.com/c846221/v846221802/1f11fc/0YC3nw_wQk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t="49552"/>
          <a:stretch>
            <a:fillRect/>
          </a:stretch>
        </p:blipFill>
        <p:spPr bwMode="auto">
          <a:xfrm>
            <a:off x="0" y="5013176"/>
            <a:ext cx="9144000" cy="1844824"/>
          </a:xfrm>
          <a:prstGeom prst="rect">
            <a:avLst/>
          </a:prstGeom>
          <a:noFill/>
        </p:spPr>
      </p:pic>
      <p:pic>
        <p:nvPicPr>
          <p:cNvPr id="4098" name="Picture 2" descr="https://pp.userapi.com/c851328/v851328697/8a078/L9CoTvINxS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9" t="6395" r="4091"/>
          <a:stretch/>
        </p:blipFill>
        <p:spPr bwMode="auto">
          <a:xfrm>
            <a:off x="2483768" y="1988840"/>
            <a:ext cx="4544705" cy="3437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s://pp.userapi.com/c850520/v850520956/8c21f/r56pkSFhaG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2859" y="4338345"/>
            <a:ext cx="3101633" cy="2066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4" descr="https://pp.userapi.com/c850520/v850520956/8c38b/SO3BQs8XYms.jpg"/>
          <p:cNvPicPr>
            <a:picLocks noChangeAspect="1" noChangeArrowheads="1"/>
          </p:cNvPicPr>
          <p:nvPr/>
        </p:nvPicPr>
        <p:blipFill>
          <a:blip r:embed="rId5" cstate="print">
            <a:lum bright="4000" contrast="6000"/>
          </a:blip>
          <a:srcRect t="12469" b="4408"/>
          <a:stretch>
            <a:fillRect/>
          </a:stretch>
        </p:blipFill>
        <p:spPr bwMode="auto">
          <a:xfrm>
            <a:off x="251520" y="4349885"/>
            <a:ext cx="3886787" cy="2153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3149</TotalTime>
  <Words>534</Words>
  <Application>Microsoft Office PowerPoint</Application>
  <PresentationFormat>Экран (4:3)</PresentationFormat>
  <Paragraphs>63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Направления:</vt:lpstr>
      <vt:lpstr>Мероприятия за 2018 - 2019 год </vt:lpstr>
      <vt:lpstr>Презентация PowerPoint</vt:lpstr>
      <vt:lpstr>Презентация PowerPoint</vt:lpstr>
      <vt:lpstr>Новогодние утренники: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</dc:creator>
  <cp:lastModifiedBy>YAMETE</cp:lastModifiedBy>
  <cp:revision>19</cp:revision>
  <dcterms:created xsi:type="dcterms:W3CDTF">2019-04-21T10:30:28Z</dcterms:created>
  <dcterms:modified xsi:type="dcterms:W3CDTF">2019-06-10T13:25:55Z</dcterms:modified>
</cp:coreProperties>
</file>